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E89BC"/>
    <a:srgbClr val="0E68B4"/>
    <a:srgbClr val="4F81BD"/>
    <a:srgbClr val="FFFFFF"/>
    <a:srgbClr val="001D6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51" autoAdjust="0"/>
    <p:restoredTop sz="94667"/>
  </p:normalViewPr>
  <p:slideViewPr>
    <p:cSldViewPr>
      <p:cViewPr varScale="1">
        <p:scale>
          <a:sx n="70" d="100"/>
          <a:sy n="70" d="100"/>
        </p:scale>
        <p:origin x="200" y="114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52" d="100"/>
          <a:sy n="52" d="100"/>
        </p:scale>
        <p:origin x="262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576B70-EF8A-4052-9C74-5E85F6C68D5A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E937B4-8A90-4A51-92FA-6F42113BE7B5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55265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530820CF-B880-4189-942D-D702A7CBA730}" type="datetimeFigureOut">
              <a:rPr lang="zh-CN" altLang="en-US" smtClean="0"/>
              <a:t>2020/7/24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图片 2"/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0" y="513"/>
            <a:ext cx="12192000" cy="685662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4"/>
          <p:cNvSpPr txBox="1"/>
          <p:nvPr/>
        </p:nvSpPr>
        <p:spPr>
          <a:xfrm>
            <a:off x="3863752" y="1308510"/>
            <a:ext cx="76328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200000"/>
              </a:lnSpc>
            </a:pPr>
            <a:r>
              <a:rPr lang="zh-CN" altLang="en-US" b="1" dirty="0">
                <a:latin typeface="微软雅黑" panose="020B0503020204020204" pitchFamily="34" charset="-122"/>
                <a:ea typeface="微软雅黑" panose="020B0503020204020204" pitchFamily="34" charset="-122"/>
              </a:rPr>
              <a:t>讲课题目</a:t>
            </a: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（会议主持不需要填写，请删除此项）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工作单位：</a:t>
            </a:r>
            <a:r>
              <a:rPr lang="en-US" altLang="zh-CN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XXX</a:t>
            </a:r>
          </a:p>
          <a:p>
            <a:pPr>
              <a:lnSpc>
                <a:spcPct val="200000"/>
              </a:lnSpc>
            </a:pPr>
            <a:r>
              <a:rPr lang="zh-CN" altLang="en-US" b="1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个人简介：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请以第三人称角度，填写简介内容</a:t>
            </a: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每人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限定一张幻灯。字体、字号、文字颜色同本模板。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 smtClean="0">
                <a:latin typeface="微软雅黑" panose="020B0503020204020204" pitchFamily="34" charset="-122"/>
                <a:ea typeface="微软雅黑" panose="020B0503020204020204" pitchFamily="34" charset="-122"/>
              </a:rPr>
              <a:t>（介绍内容主要是用于会议期间主持人介绍讲者时使用）</a:t>
            </a:r>
            <a:endParaRPr lang="en-US" altLang="zh-CN" dirty="0" smtClean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内容填写要求：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1.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工作单位及职务职称等基本信息 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2.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主要研究领域或方向  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  <a:p>
            <a:pPr>
              <a:lnSpc>
                <a:spcPct val="150000"/>
              </a:lnSpc>
            </a:pPr>
            <a:r>
              <a:rPr lang="en-US" altLang="zh-CN" dirty="0">
                <a:latin typeface="微软雅黑" panose="020B0503020204020204" pitchFamily="34" charset="-122"/>
                <a:ea typeface="微软雅黑" panose="020B0503020204020204" pitchFamily="34" charset="-122"/>
              </a:rPr>
              <a:t>3.</a:t>
            </a:r>
            <a:r>
              <a:rPr lang="zh-CN" altLang="en-US" dirty="0">
                <a:latin typeface="微软雅黑" panose="020B0503020204020204" pitchFamily="34" charset="-122"/>
                <a:ea typeface="微软雅黑" panose="020B0503020204020204" pitchFamily="34" charset="-122"/>
              </a:rPr>
              <a:t>主要学术成就</a:t>
            </a:r>
            <a:endParaRPr lang="en-US" altLang="zh-CN" dirty="0"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grpSp>
        <p:nvGrpSpPr>
          <p:cNvPr id="2" name="组合 1">
            <a:extLst>
              <a:ext uri="{FF2B5EF4-FFF2-40B4-BE49-F238E27FC236}">
                <a16:creationId xmlns:a16="http://schemas.microsoft.com/office/drawing/2014/main" xmlns="" id="{F75BC0A4-868D-4A0B-8273-B4A2FFECE60C}"/>
              </a:ext>
            </a:extLst>
          </p:cNvPr>
          <p:cNvGrpSpPr/>
          <p:nvPr/>
        </p:nvGrpSpPr>
        <p:grpSpPr>
          <a:xfrm>
            <a:off x="727177" y="1470558"/>
            <a:ext cx="2592288" cy="4125990"/>
            <a:chOff x="911424" y="1798248"/>
            <a:chExt cx="2280002" cy="4125990"/>
          </a:xfrm>
        </p:grpSpPr>
        <p:grpSp>
          <p:nvGrpSpPr>
            <p:cNvPr id="4" name="组合 3"/>
            <p:cNvGrpSpPr/>
            <p:nvPr/>
          </p:nvGrpSpPr>
          <p:grpSpPr>
            <a:xfrm>
              <a:off x="911424" y="1798248"/>
              <a:ext cx="2254075" cy="3261503"/>
              <a:chOff x="563258" y="2520687"/>
              <a:chExt cx="2614115" cy="3321317"/>
            </a:xfrm>
          </p:grpSpPr>
          <p:sp>
            <p:nvSpPr>
              <p:cNvPr id="5" name="矩形 4"/>
              <p:cNvSpPr/>
              <p:nvPr/>
            </p:nvSpPr>
            <p:spPr>
              <a:xfrm>
                <a:off x="563258" y="2520687"/>
                <a:ext cx="2614115" cy="3321317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CN" altLang="en-US"/>
              </a:p>
            </p:txBody>
          </p:sp>
          <p:sp>
            <p:nvSpPr>
              <p:cNvPr id="6" name="文本框 5"/>
              <p:cNvSpPr txBox="1"/>
              <p:nvPr/>
            </p:nvSpPr>
            <p:spPr>
              <a:xfrm>
                <a:off x="988920" y="3914937"/>
                <a:ext cx="2083587" cy="53281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zh-CN" altLang="en-US" sz="2800" dirty="0"/>
                  <a:t>照片位置</a:t>
                </a:r>
              </a:p>
            </p:txBody>
          </p:sp>
        </p:grpSp>
        <p:sp>
          <p:nvSpPr>
            <p:cNvPr id="9" name="副标题 2">
              <a:extLst>
                <a:ext uri="{FF2B5EF4-FFF2-40B4-BE49-F238E27FC236}">
                  <a16:creationId xmlns:a16="http://schemas.microsoft.com/office/drawing/2014/main" xmlns="" id="{FB86E0BC-690C-4390-BD3F-DE1420F24E94}"/>
                </a:ext>
              </a:extLst>
            </p:cNvPr>
            <p:cNvSpPr txBox="1">
              <a:spLocks/>
            </p:cNvSpPr>
            <p:nvPr/>
          </p:nvSpPr>
          <p:spPr>
            <a:xfrm>
              <a:off x="911424" y="5268858"/>
              <a:ext cx="2280002" cy="655380"/>
            </a:xfrm>
            <a:prstGeom prst="rect">
              <a:avLst/>
            </a:prstGeom>
            <a:noFill/>
          </p:spPr>
          <p:txBody>
            <a:bodyPr/>
            <a:lstStyle>
              <a:lvl1pPr marL="171450" indent="-171450" algn="l" defTabSz="685800" rtl="0" eaLnBrk="1" latinLnBrk="0" hangingPunct="1">
                <a:lnSpc>
                  <a:spcPct val="90000"/>
                </a:lnSpc>
                <a:spcBef>
                  <a:spcPts val="750"/>
                </a:spcBef>
                <a:buFont typeface="Arial" panose="020B0604020202020204" pitchFamily="34" charset="0"/>
                <a:buChar char="•"/>
                <a:defRPr sz="21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143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8572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5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2001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5430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8859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2288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25717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2914650" indent="-171450" algn="l" defTabSz="685800" rtl="0" eaLnBrk="1" latinLnBrk="0" hangingPunct="1">
                <a:lnSpc>
                  <a:spcPct val="90000"/>
                </a:lnSpc>
                <a:spcBef>
                  <a:spcPts val="375"/>
                </a:spcBef>
                <a:buFont typeface="Arial" panose="020B0604020202020204" pitchFamily="34" charset="0"/>
                <a:buChar char="•"/>
                <a:defRPr sz="135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indent="0" algn="ctr">
                <a:buNone/>
              </a:pPr>
              <a:r>
                <a:rPr lang="zh-CN" altLang="en-US" sz="3200" b="1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姓   名 </a:t>
              </a:r>
              <a:r>
                <a:rPr lang="zh-CN" altLang="en-US" sz="2400" dirty="0">
                  <a:latin typeface="微软雅黑" panose="020B0503020204020204" pitchFamily="34" charset="-122"/>
                  <a:ea typeface="微软雅黑" panose="020B0503020204020204" pitchFamily="34" charset="-122"/>
                </a:rPr>
                <a:t>教授</a:t>
              </a:r>
              <a:endParaRPr lang="zh-CN" altLang="en-US" sz="3600" dirty="0">
                <a:latin typeface="微软雅黑" panose="020B0503020204020204" pitchFamily="34" charset="-122"/>
                <a:ea typeface="微软雅黑" panose="020B0503020204020204" pitchFamily="34" charset="-122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5880934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94</Words>
  <Application>Microsoft Macintosh PowerPoint</Application>
  <PresentationFormat>宽屏</PresentationFormat>
  <Paragraphs>12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7" baseType="lpstr">
      <vt:lpstr>Calibri</vt:lpstr>
      <vt:lpstr>等线</vt:lpstr>
      <vt:lpstr>宋体</vt:lpstr>
      <vt:lpstr>微软雅黑</vt:lpstr>
      <vt:lpstr>Arial</vt:lpstr>
      <vt:lpstr>Office 主题</vt:lpstr>
      <vt:lpstr>PowerPoint 演示文稿</vt:lpstr>
    </vt:vector>
  </TitlesOfParts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Joyce</dc:creator>
  <cp:lastModifiedBy>Microsoft Office User</cp:lastModifiedBy>
  <cp:revision>20</cp:revision>
  <dcterms:created xsi:type="dcterms:W3CDTF">2016-06-16T04:32:30Z</dcterms:created>
  <dcterms:modified xsi:type="dcterms:W3CDTF">2020-07-24T02:43:41Z</dcterms:modified>
</cp:coreProperties>
</file>